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http://ktototam.ru/wp-content/uploads/2011/11/d0bad0b0d0bfd0bbd18f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alfa-biz.ru/images/catalog/big/9e96dec5fcc311e35a76194152fd62a2.jpg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finneo.ru/uploads/images/ksenija_sitnik_kapelki_dozhdja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http://admin.ds50zlat.ru/images/1_html_2b06fa5d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http://ktototam.ru/wp-content/uploads/2011/11/d0bad0b0d0bfd0bbd18f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http://alfa-biz.ru/images/catalog/big/9e96dec5fcc311e35a76194152fd62a2.jpg" TargetMode="External"/><Relationship Id="rId9" Type="http://schemas.openxmlformats.org/officeDocument/2006/relationships/image" Target="http://superstand.com.ua/wp-content/uploads/img039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3813"/>
            <a:ext cx="93726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10668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МБДОУ </a:t>
            </a:r>
            <a:r>
              <a:rPr lang="ru-RU" sz="2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Курагинский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детский сад №1 </a:t>
            </a:r>
          </a:p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«Красная шапочка»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3810001"/>
            <a:ext cx="601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Выполнили: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Бармашова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Т.И. воспитатель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подг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 гр.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Обирина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Л.П. воспитатель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подг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 гр.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Решетникова Л.С. учитель-логопед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Кузнецова Т.В. музыкальный руководитель</a:t>
            </a:r>
          </a:p>
          <a:p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Октябрь 2016 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798678">
            <a:off x="519648" y="2132670"/>
            <a:ext cx="7984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Стенгазета для родителей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подготовительной группы «Капельки»</a:t>
            </a:r>
          </a:p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129540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 магазине побывали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Как работают узнали.</a:t>
            </a:r>
            <a:endParaRPr lang="ru-RU" sz="2000" b="1" dirty="0"/>
          </a:p>
        </p:txBody>
      </p:sp>
      <p:pic>
        <p:nvPicPr>
          <p:cNvPr id="5122" name="Picture 2" descr="C:\Users\user\Desktop\печать\IMG_20161019_114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14600"/>
            <a:ext cx="3911600" cy="2933700"/>
          </a:xfrm>
          <a:prstGeom prst="rect">
            <a:avLst/>
          </a:prstGeom>
          <a:noFill/>
        </p:spPr>
      </p:pic>
      <p:pic>
        <p:nvPicPr>
          <p:cNvPr id="5123" name="Picture 3" descr="C:\Users\user\Desktop\печать\IMG_20161019_1139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2286000" cy="3048000"/>
          </a:xfrm>
          <a:prstGeom prst="rect">
            <a:avLst/>
          </a:prstGeom>
          <a:noFill/>
        </p:spPr>
      </p:pic>
      <p:pic>
        <p:nvPicPr>
          <p:cNvPr id="5124" name="Picture 4" descr="C:\Users\user\Desktop\печать\IMG_20161019_113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514600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1066800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Знать правила движения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Должен каждый без исключения.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Школьники к нам приходили,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Веселый праздник проводили.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Время быстро пролетело,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Конечно, с пользою для дела…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099" name="Picture 3" descr="C:\Users\user\Desktop\печать\DSCN6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640883" cy="1981200"/>
          </a:xfrm>
          <a:prstGeom prst="rect">
            <a:avLst/>
          </a:prstGeom>
          <a:noFill/>
        </p:spPr>
      </p:pic>
      <p:pic>
        <p:nvPicPr>
          <p:cNvPr id="4100" name="Picture 4" descr="C:\Users\user\Desktop\печать\DSCN6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62366"/>
            <a:ext cx="2743200" cy="2057958"/>
          </a:xfrm>
          <a:prstGeom prst="rect">
            <a:avLst/>
          </a:prstGeom>
          <a:noFill/>
        </p:spPr>
      </p:pic>
      <p:pic>
        <p:nvPicPr>
          <p:cNvPr id="4101" name="Picture 5" descr="C:\Users\user\Desktop\печать\DSCN61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066800"/>
            <a:ext cx="2945600" cy="2209800"/>
          </a:xfrm>
          <a:prstGeom prst="rect">
            <a:avLst/>
          </a:prstGeom>
          <a:noFill/>
        </p:spPr>
      </p:pic>
      <p:pic>
        <p:nvPicPr>
          <p:cNvPr id="4102" name="Picture 6" descr="C:\Users\user\Desktop\печать\DSCN62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581400"/>
            <a:ext cx="2702249" cy="202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5638800" cy="2438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6" name="Рисунок 5" descr="C:\Users\user\Desktop\печать\DSCN6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печать\DSCN6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971800"/>
            <a:ext cx="3555035" cy="2667000"/>
          </a:xfrm>
          <a:prstGeom prst="rect">
            <a:avLst/>
          </a:prstGeom>
          <a:noFill/>
        </p:spPr>
      </p:pic>
      <p:pic>
        <p:nvPicPr>
          <p:cNvPr id="3076" name="Picture 4" descr="C:\Users\user\Desktop\печать\DSCN6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0200"/>
            <a:ext cx="467233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1026" name="Picture 2" descr="C:\Users\user\Desktop\сериал\IMG_0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7086600" cy="4876800"/>
          </a:xfrm>
          <a:prstGeom prst="rect">
            <a:avLst/>
          </a:prstGeom>
          <a:noFill/>
        </p:spPr>
      </p:pic>
      <p:pic>
        <p:nvPicPr>
          <p:cNvPr id="4" name="Picture 4" descr="http://alfa-biz.ru/images/catalog/big/9e96dec5fcc311e35a76194152fd62a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15200" y="1143000"/>
            <a:ext cx="1614074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ktototam.ru/wp-content/uploads/2011/11/d0bad0b0d0bfd0bbd18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391400" y="3276600"/>
            <a:ext cx="1482887" cy="2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2050" name="Picture 2" descr="C:\Users\user\Desktop\сериал\IMG_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76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772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solidFill>
                  <a:srgbClr val="FF6600">
                    <a:alpha val="66000"/>
                  </a:srgbClr>
                </a:solidFill>
                <a:effectLst/>
                <a:latin typeface="Impact"/>
              </a:rPr>
              <a:t>ПРОДОЛЖЕНИЕ СЛЕДУЕТ...</a:t>
            </a:r>
            <a:endParaRPr lang="ru-RU" sz="3600" kern="10" spc="0">
              <a:ln w="9525">
                <a:round/>
                <a:headEnd/>
                <a:tailEnd/>
              </a:ln>
              <a:solidFill>
                <a:srgbClr val="FF6600">
                  <a:alpha val="66000"/>
                </a:srgbClr>
              </a:solidFill>
              <a:effectLst/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24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Фильм на этом не кончается, 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Сериал наш продолжается…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066800"/>
            <a:ext cx="82296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знакомство с событиями в жизни детей в   детском саду через стенгазету.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r>
              <a:rPr lang="ru-RU" sz="4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Освещать  события;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Заинтересовать родителей жизнью группы;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Вовлечь в деятельность группы;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4.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Воспитывать сплоченность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3" name="Picture 2" descr="http://finneo.ru/uploads/images/ksenija_sitnik_kapelki_dozhdja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762000"/>
            <a:ext cx="8991599" cy="51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1209484">
            <a:off x="1921715" y="2771202"/>
            <a:ext cx="4546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Детский сад.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371600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Сериал</a:t>
            </a:r>
            <a:endParaRPr lang="ru-RU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9624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Группа "Капельки"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3" name="Picture 4" descr="http://alfa-biz.ru/images/catalog/big/9e96dec5fcc311e35a76194152fd62a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990600"/>
            <a:ext cx="1614074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143000"/>
            <a:ext cx="6284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Первая серия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514600"/>
            <a:ext cx="7528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"Осенний марафон"</a:t>
            </a:r>
            <a:endParaRPr lang="ru-RU" sz="6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7600"/>
            <a:ext cx="1384300" cy="21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admin.ds50zlat.ru/images/1_html_2b06fa5d.pn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33600" y="3505200"/>
            <a:ext cx="2209800" cy="22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superstand.com.ua/wp-content/uploads/img039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800600" y="3429000"/>
            <a:ext cx="1524000" cy="22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ktototam.ru/wp-content/uploads/2011/11/d0bad0b0d0bfd0bbd18f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934200" y="3505200"/>
            <a:ext cx="1482887" cy="2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2800" y="914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Действующие лица :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Скриншот 24-10-2016 222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1066799" cy="14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Скриншот 24-10-2016 222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066800"/>
            <a:ext cx="1143000" cy="14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риншот 24-10-2016 2230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905000"/>
            <a:ext cx="1295400" cy="15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криншот 24-10-2016 2243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905000"/>
            <a:ext cx="9863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Скриншот 24-10-2016 224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676400"/>
            <a:ext cx="11842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Скриншот 24-10-2016 2239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828800"/>
            <a:ext cx="1286302" cy="13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Скриншот 24-10-2016 2254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2514601"/>
            <a:ext cx="1066800" cy="16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Скриншот 24-10-2016 2259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2667000"/>
            <a:ext cx="1285875" cy="15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Скриншот 24-10-2016 2234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3657600"/>
            <a:ext cx="1192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Скриншот 24-10-2016 2234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4191000"/>
            <a:ext cx="109125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Скриншот 24-10-2016 22324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00" y="3200400"/>
            <a:ext cx="1066800" cy="163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Скриншот 24-10-2016 2258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3733800"/>
            <a:ext cx="118340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Скриншот 25-07-2016 1642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00200" y="4267200"/>
            <a:ext cx="1304925" cy="14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Скриншот 24-10-2016 2235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4267200"/>
            <a:ext cx="1371600" cy="14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Скриншот 24-10-2016 2258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3600" y="4343400"/>
            <a:ext cx="1295400" cy="145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Скриншот 24-10-2016 2300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0" y="28956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3352801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Наш сериал мы начинаем,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Дошкольной жизни посвящаем.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В нем расскажем Вам о том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Как мы в садике живем.         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Все расскажем по порядку: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С утра делаем зарядку,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Гостей на праздник приглашаем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И занятия посещаем.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8194" name="Picture 2" descr="C:\Users\user\Desktop\печать\IMG_8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251200" cy="2438400"/>
          </a:xfrm>
          <a:prstGeom prst="rect">
            <a:avLst/>
          </a:prstGeom>
          <a:noFill/>
        </p:spPr>
      </p:pic>
      <p:pic>
        <p:nvPicPr>
          <p:cNvPr id="8195" name="Picture 3" descr="C:\Users\user\Desktop\печать\IMG_87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8382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  <p:pic>
        <p:nvPicPr>
          <p:cNvPr id="3" name="Picture 2" descr="IMG_89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581399" cy="26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ечать\IMG_9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05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MG_89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990600"/>
            <a:ext cx="38643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8600" y="4038600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Мы с природой очень дружим,                       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Свежий воздух детям нужен,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На экскурсию пойдем,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 пользой время проведем.</a:t>
            </a:r>
            <a:endParaRPr lang="ru-RU" sz="2000" dirty="0"/>
          </a:p>
        </p:txBody>
      </p:sp>
      <p:pic>
        <p:nvPicPr>
          <p:cNvPr id="7170" name="Picture 2" descr="C:\Users\user\Desktop\печать\IMG_9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3860800" cy="2895600"/>
          </a:xfrm>
          <a:prstGeom prst="rect">
            <a:avLst/>
          </a:prstGeom>
          <a:noFill/>
        </p:spPr>
      </p:pic>
      <p:pic>
        <p:nvPicPr>
          <p:cNvPr id="7171" name="Picture 3" descr="C:\Users\user\Desktop\печать\IMG_8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2997200" cy="2247900"/>
          </a:xfrm>
          <a:prstGeom prst="rect">
            <a:avLst/>
          </a:prstGeom>
          <a:noFill/>
        </p:spPr>
      </p:pic>
      <p:pic>
        <p:nvPicPr>
          <p:cNvPr id="7172" name="Picture 4" descr="C:\Users\user\Desktop\печать\IMG_83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44805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mnegati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8600" y="10668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Очень любим мы трудиться,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 привыкли мы лениться.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Мы в библиотеку ходим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Новые знания там находим</a:t>
            </a:r>
            <a:endParaRPr lang="ru-RU" sz="2000" dirty="0"/>
          </a:p>
        </p:txBody>
      </p:sp>
      <p:pic>
        <p:nvPicPr>
          <p:cNvPr id="6146" name="Picture 2" descr="C:\Users\user\Desktop\печать\IMG_9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759200" cy="2819400"/>
          </a:xfrm>
          <a:prstGeom prst="rect">
            <a:avLst/>
          </a:prstGeom>
          <a:noFill/>
        </p:spPr>
      </p:pic>
      <p:pic>
        <p:nvPicPr>
          <p:cNvPr id="6147" name="Picture 3" descr="C:\Users\user\Desktop\печать\IMG_9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438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85</Words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2016-11-03T12:19:58Z</dcterms:created>
  <dcterms:modified xsi:type="dcterms:W3CDTF">2016-11-08T15:12:09Z</dcterms:modified>
</cp:coreProperties>
</file>